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3" r:id="rId1"/>
  </p:sldMasterIdLst>
  <p:sldIdLst>
    <p:sldId id="256" r:id="rId2"/>
    <p:sldId id="257" r:id="rId3"/>
    <p:sldId id="263" r:id="rId4"/>
    <p:sldId id="269" r:id="rId5"/>
    <p:sldId id="273" r:id="rId6"/>
    <p:sldId id="270" r:id="rId7"/>
    <p:sldId id="274" r:id="rId8"/>
    <p:sldId id="276" r:id="rId9"/>
    <p:sldId id="283" r:id="rId10"/>
    <p:sldId id="278" r:id="rId11"/>
    <p:sldId id="279" r:id="rId12"/>
    <p:sldId id="281" r:id="rId13"/>
    <p:sldId id="282" r:id="rId14"/>
    <p:sldId id="268" r:id="rId15"/>
    <p:sldId id="262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tkarsh Singh" initials="US" lastIdx="1" clrIdx="0">
    <p:extLst>
      <p:ext uri="{19B8F6BF-5375-455C-9EA6-DF929625EA0E}">
        <p15:presenceInfo xmlns:p15="http://schemas.microsoft.com/office/powerpoint/2012/main" userId="54babd07ca43b4c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FF6600"/>
    <a:srgbClr val="FF3300"/>
    <a:srgbClr val="21E5EF"/>
    <a:srgbClr val="FF66FF"/>
    <a:srgbClr val="000000"/>
    <a:srgbClr val="F0EEF0"/>
    <a:srgbClr val="F6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29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01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hishek Singh" userId="406c961167be50de" providerId="LiveId" clId="{958AA7D7-1253-4841-93BD-60DC4255604C}"/>
    <pc:docChg chg="modSld sldOrd">
      <pc:chgData name="Abhishek Singh" userId="406c961167be50de" providerId="LiveId" clId="{958AA7D7-1253-4841-93BD-60DC4255604C}" dt="2021-03-31T05:51:33.509" v="33" actId="20577"/>
      <pc:docMkLst>
        <pc:docMk/>
      </pc:docMkLst>
      <pc:sldChg chg="ord">
        <pc:chgData name="Abhishek Singh" userId="406c961167be50de" providerId="LiveId" clId="{958AA7D7-1253-4841-93BD-60DC4255604C}" dt="2021-03-31T05:44:03.443" v="4"/>
        <pc:sldMkLst>
          <pc:docMk/>
          <pc:sldMk cId="2953394210" sldId="256"/>
        </pc:sldMkLst>
      </pc:sldChg>
      <pc:sldChg chg="modSp mod">
        <pc:chgData name="Abhishek Singh" userId="406c961167be50de" providerId="LiveId" clId="{958AA7D7-1253-4841-93BD-60DC4255604C}" dt="2021-03-31T05:43:44.183" v="2" actId="115"/>
        <pc:sldMkLst>
          <pc:docMk/>
          <pc:sldMk cId="3226132618" sldId="257"/>
        </pc:sldMkLst>
        <pc:spChg chg="mod">
          <ac:chgData name="Abhishek Singh" userId="406c961167be50de" providerId="LiveId" clId="{958AA7D7-1253-4841-93BD-60DC4255604C}" dt="2021-03-31T05:43:44.183" v="2" actId="115"/>
          <ac:spMkLst>
            <pc:docMk/>
            <pc:sldMk cId="3226132618" sldId="257"/>
            <ac:spMk id="14" creationId="{872631B7-3C3F-487C-A955-9CF8836E61AC}"/>
          </ac:spMkLst>
        </pc:spChg>
        <pc:spChg chg="mod">
          <ac:chgData name="Abhishek Singh" userId="406c961167be50de" providerId="LiveId" clId="{958AA7D7-1253-4841-93BD-60DC4255604C}" dt="2021-03-31T05:43:38.957" v="0" actId="20577"/>
          <ac:spMkLst>
            <pc:docMk/>
            <pc:sldMk cId="3226132618" sldId="257"/>
            <ac:spMk id="38" creationId="{7848F6CF-E944-4395-9A2D-2EAB785FE710}"/>
          </ac:spMkLst>
        </pc:spChg>
      </pc:sldChg>
      <pc:sldChg chg="modSp mod">
        <pc:chgData name="Abhishek Singh" userId="406c961167be50de" providerId="LiveId" clId="{958AA7D7-1253-4841-93BD-60DC4255604C}" dt="2021-03-31T05:51:33.509" v="33" actId="20577"/>
        <pc:sldMkLst>
          <pc:docMk/>
          <pc:sldMk cId="1636051025" sldId="263"/>
        </pc:sldMkLst>
        <pc:spChg chg="mod">
          <ac:chgData name="Abhishek Singh" userId="406c961167be50de" providerId="LiveId" clId="{958AA7D7-1253-4841-93BD-60DC4255604C}" dt="2021-03-31T05:51:33.509" v="33" actId="20577"/>
          <ac:spMkLst>
            <pc:docMk/>
            <pc:sldMk cId="1636051025" sldId="263"/>
            <ac:spMk id="34" creationId="{430CED4E-8099-4464-A91D-B2681C0FB01F}"/>
          </ac:spMkLst>
        </pc:spChg>
      </pc:sldChg>
      <pc:sldChg chg="modSp mod">
        <pc:chgData name="Abhishek Singh" userId="406c961167be50de" providerId="LiveId" clId="{958AA7D7-1253-4841-93BD-60DC4255604C}" dt="2021-03-31T05:44:51.495" v="5" actId="115"/>
        <pc:sldMkLst>
          <pc:docMk/>
          <pc:sldMk cId="78605059" sldId="270"/>
        </pc:sldMkLst>
        <pc:spChg chg="mod">
          <ac:chgData name="Abhishek Singh" userId="406c961167be50de" providerId="LiveId" clId="{958AA7D7-1253-4841-93BD-60DC4255604C}" dt="2021-03-31T05:44:51.495" v="5" actId="115"/>
          <ac:spMkLst>
            <pc:docMk/>
            <pc:sldMk cId="78605059" sldId="270"/>
            <ac:spMk id="6" creationId="{8356C276-116C-40F6-9FBE-CAFA2C379EA6}"/>
          </ac:spMkLst>
        </pc:spChg>
      </pc:sldChg>
      <pc:sldChg chg="modSp mod ord">
        <pc:chgData name="Abhishek Singh" userId="406c961167be50de" providerId="LiveId" clId="{958AA7D7-1253-4841-93BD-60DC4255604C}" dt="2021-03-31T05:46:05.168" v="20"/>
        <pc:sldMkLst>
          <pc:docMk/>
          <pc:sldMk cId="44499630" sldId="271"/>
        </pc:sldMkLst>
        <pc:spChg chg="mod">
          <ac:chgData name="Abhishek Singh" userId="406c961167be50de" providerId="LiveId" clId="{958AA7D7-1253-4841-93BD-60DC4255604C}" dt="2021-03-31T05:45:48.351" v="18" actId="20577"/>
          <ac:spMkLst>
            <pc:docMk/>
            <pc:sldMk cId="44499630" sldId="271"/>
            <ac:spMk id="4" creationId="{315747AD-69B4-4A0D-B60F-C6FE3344813E}"/>
          </ac:spMkLst>
        </pc:spChg>
      </pc:sldChg>
      <pc:sldChg chg="modSp mod">
        <pc:chgData name="Abhishek Singh" userId="406c961167be50de" providerId="LiveId" clId="{958AA7D7-1253-4841-93BD-60DC4255604C}" dt="2021-03-31T05:47:36.505" v="24" actId="115"/>
        <pc:sldMkLst>
          <pc:docMk/>
          <pc:sldMk cId="2376657300" sldId="272"/>
        </pc:sldMkLst>
        <pc:spChg chg="mod">
          <ac:chgData name="Abhishek Singh" userId="406c961167be50de" providerId="LiveId" clId="{958AA7D7-1253-4841-93BD-60DC4255604C}" dt="2021-03-31T05:47:36.505" v="24" actId="115"/>
          <ac:spMkLst>
            <pc:docMk/>
            <pc:sldMk cId="2376657300" sldId="272"/>
            <ac:spMk id="2" creationId="{28875058-3847-4F47-B7BF-EE224590E4D1}"/>
          </ac:spMkLst>
        </pc:spChg>
      </pc:sldChg>
    </pc:docChg>
  </pc:docChgLst>
  <pc:docChgLst>
    <pc:chgData name="Abhishek Singh" userId="406c961167be50de" providerId="LiveId" clId="{548496FF-9AA8-48F2-992C-4A680883A2F1}"/>
    <pc:docChg chg="undo custSel addSld modSld">
      <pc:chgData name="Abhishek Singh" userId="406c961167be50de" providerId="LiveId" clId="{548496FF-9AA8-48F2-992C-4A680883A2F1}" dt="2020-12-02T13:58:10.727" v="146" actId="1076"/>
      <pc:docMkLst>
        <pc:docMk/>
      </pc:docMkLst>
      <pc:sldChg chg="modSp mod">
        <pc:chgData name="Abhishek Singh" userId="406c961167be50de" providerId="LiveId" clId="{548496FF-9AA8-48F2-992C-4A680883A2F1}" dt="2020-12-02T13:36:37.176" v="56" actId="20577"/>
        <pc:sldMkLst>
          <pc:docMk/>
          <pc:sldMk cId="644242682" sldId="268"/>
        </pc:sldMkLst>
        <pc:spChg chg="mod">
          <ac:chgData name="Abhishek Singh" userId="406c961167be50de" providerId="LiveId" clId="{548496FF-9AA8-48F2-992C-4A680883A2F1}" dt="2020-12-02T13:19:01.899" v="7" actId="1076"/>
          <ac:spMkLst>
            <pc:docMk/>
            <pc:sldMk cId="644242682" sldId="268"/>
            <ac:spMk id="2" creationId="{0EDF2C59-96B2-4F77-B731-52ED3CCA43A6}"/>
          </ac:spMkLst>
        </pc:spChg>
        <pc:spChg chg="mod">
          <ac:chgData name="Abhishek Singh" userId="406c961167be50de" providerId="LiveId" clId="{548496FF-9AA8-48F2-992C-4A680883A2F1}" dt="2020-12-02T13:19:11.469" v="9" actId="1076"/>
          <ac:spMkLst>
            <pc:docMk/>
            <pc:sldMk cId="644242682" sldId="268"/>
            <ac:spMk id="50" creationId="{DA171A0C-530A-4C9F-A958-068CCD8366F2}"/>
          </ac:spMkLst>
        </pc:spChg>
        <pc:spChg chg="mod">
          <ac:chgData name="Abhishek Singh" userId="406c961167be50de" providerId="LiveId" clId="{548496FF-9AA8-48F2-992C-4A680883A2F1}" dt="2020-12-02T13:36:37.176" v="56" actId="20577"/>
          <ac:spMkLst>
            <pc:docMk/>
            <pc:sldMk cId="644242682" sldId="268"/>
            <ac:spMk id="57" creationId="{43B96DD7-5DD2-4C3C-B8C7-4A1B41721DFF}"/>
          </ac:spMkLst>
        </pc:spChg>
        <pc:grpChg chg="mod">
          <ac:chgData name="Abhishek Singh" userId="406c961167be50de" providerId="LiveId" clId="{548496FF-9AA8-48F2-992C-4A680883A2F1}" dt="2020-12-02T13:18:54.690" v="5" actId="1076"/>
          <ac:grpSpMkLst>
            <pc:docMk/>
            <pc:sldMk cId="644242682" sldId="268"/>
            <ac:grpSpMk id="36" creationId="{0D0BDD9B-CFEC-489E-B50E-422484600823}"/>
          </ac:grpSpMkLst>
        </pc:grpChg>
        <pc:grpChg chg="mod">
          <ac:chgData name="Abhishek Singh" userId="406c961167be50de" providerId="LiveId" clId="{548496FF-9AA8-48F2-992C-4A680883A2F1}" dt="2020-12-02T13:18:58.051" v="6" actId="1076"/>
          <ac:grpSpMkLst>
            <pc:docMk/>
            <pc:sldMk cId="644242682" sldId="268"/>
            <ac:grpSpMk id="41" creationId="{E847D591-EED8-4AC8-9A50-F447369DCED6}"/>
          </ac:grpSpMkLst>
        </pc:grpChg>
      </pc:sldChg>
      <pc:sldChg chg="delSp modSp mod delAnim">
        <pc:chgData name="Abhishek Singh" userId="406c961167be50de" providerId="LiveId" clId="{548496FF-9AA8-48F2-992C-4A680883A2F1}" dt="2020-12-02T13:41:28.601" v="81" actId="1076"/>
        <pc:sldMkLst>
          <pc:docMk/>
          <pc:sldMk cId="78605059" sldId="270"/>
        </pc:sldMkLst>
        <pc:spChg chg="mod">
          <ac:chgData name="Abhishek Singh" userId="406c961167be50de" providerId="LiveId" clId="{548496FF-9AA8-48F2-992C-4A680883A2F1}" dt="2020-12-02T13:41:22.866" v="79" actId="1076"/>
          <ac:spMkLst>
            <pc:docMk/>
            <pc:sldMk cId="78605059" sldId="270"/>
            <ac:spMk id="20" creationId="{FCBA26A8-E37E-4588-885D-CA850DC328DA}"/>
          </ac:spMkLst>
        </pc:spChg>
        <pc:spChg chg="mod">
          <ac:chgData name="Abhishek Singh" userId="406c961167be50de" providerId="LiveId" clId="{548496FF-9AA8-48F2-992C-4A680883A2F1}" dt="2020-12-02T13:41:19.137" v="78" actId="1076"/>
          <ac:spMkLst>
            <pc:docMk/>
            <pc:sldMk cId="78605059" sldId="270"/>
            <ac:spMk id="21" creationId="{44FE733E-E308-4C6E-ADF5-6ABC478ACB1A}"/>
          </ac:spMkLst>
        </pc:spChg>
        <pc:spChg chg="mod">
          <ac:chgData name="Abhishek Singh" userId="406c961167be50de" providerId="LiveId" clId="{548496FF-9AA8-48F2-992C-4A680883A2F1}" dt="2020-12-02T13:41:14.420" v="77" actId="1076"/>
          <ac:spMkLst>
            <pc:docMk/>
            <pc:sldMk cId="78605059" sldId="270"/>
            <ac:spMk id="22" creationId="{35E0E130-5360-4A6E-AE78-CC2B3C479FF8}"/>
          </ac:spMkLst>
        </pc:spChg>
        <pc:spChg chg="mod">
          <ac:chgData name="Abhishek Singh" userId="406c961167be50de" providerId="LiveId" clId="{548496FF-9AA8-48F2-992C-4A680883A2F1}" dt="2020-12-02T13:41:10.783" v="76" actId="1076"/>
          <ac:spMkLst>
            <pc:docMk/>
            <pc:sldMk cId="78605059" sldId="270"/>
            <ac:spMk id="23" creationId="{37E638A2-61CC-4839-B703-EC4DD78DEA43}"/>
          </ac:spMkLst>
        </pc:spChg>
        <pc:spChg chg="del topLvl">
          <ac:chgData name="Abhishek Singh" userId="406c961167be50de" providerId="LiveId" clId="{548496FF-9AA8-48F2-992C-4A680883A2F1}" dt="2020-12-02T13:39:15.806" v="59" actId="21"/>
          <ac:spMkLst>
            <pc:docMk/>
            <pc:sldMk cId="78605059" sldId="270"/>
            <ac:spMk id="34" creationId="{430CED4E-8099-4464-A91D-B2681C0FB01F}"/>
          </ac:spMkLst>
        </pc:spChg>
        <pc:spChg chg="topLvl">
          <ac:chgData name="Abhishek Singh" userId="406c961167be50de" providerId="LiveId" clId="{548496FF-9AA8-48F2-992C-4A680883A2F1}" dt="2020-12-02T13:39:15.806" v="59" actId="21"/>
          <ac:spMkLst>
            <pc:docMk/>
            <pc:sldMk cId="78605059" sldId="270"/>
            <ac:spMk id="35" creationId="{57A234C0-63F7-49D8-8C33-54955403EE09}"/>
          </ac:spMkLst>
        </pc:spChg>
        <pc:grpChg chg="del">
          <ac:chgData name="Abhishek Singh" userId="406c961167be50de" providerId="LiveId" clId="{548496FF-9AA8-48F2-992C-4A680883A2F1}" dt="2020-12-02T13:39:15.806" v="59" actId="21"/>
          <ac:grpSpMkLst>
            <pc:docMk/>
            <pc:sldMk cId="78605059" sldId="270"/>
            <ac:grpSpMk id="36" creationId="{0D0BDD9B-CFEC-489E-B50E-422484600823}"/>
          </ac:grpSpMkLst>
        </pc:grpChg>
        <pc:picChg chg="mod">
          <ac:chgData name="Abhishek Singh" userId="406c961167be50de" providerId="LiveId" clId="{548496FF-9AA8-48F2-992C-4A680883A2F1}" dt="2020-12-02T13:40:48.942" v="72" actId="1076"/>
          <ac:picMkLst>
            <pc:docMk/>
            <pc:sldMk cId="78605059" sldId="270"/>
            <ac:picMk id="3" creationId="{070D5D7C-710C-4B24-BBA1-E2A4EFC079A2}"/>
          </ac:picMkLst>
        </pc:picChg>
        <pc:picChg chg="mod">
          <ac:chgData name="Abhishek Singh" userId="406c961167be50de" providerId="LiveId" clId="{548496FF-9AA8-48F2-992C-4A680883A2F1}" dt="2020-12-02T13:41:00.379" v="73" actId="1076"/>
          <ac:picMkLst>
            <pc:docMk/>
            <pc:sldMk cId="78605059" sldId="270"/>
            <ac:picMk id="4" creationId="{A3E2C5D2-5FFA-416E-BF84-9B55093902A1}"/>
          </ac:picMkLst>
        </pc:picChg>
        <pc:picChg chg="mod">
          <ac:chgData name="Abhishek Singh" userId="406c961167be50de" providerId="LiveId" clId="{548496FF-9AA8-48F2-992C-4A680883A2F1}" dt="2020-12-02T13:41:28.601" v="81" actId="1076"/>
          <ac:picMkLst>
            <pc:docMk/>
            <pc:sldMk cId="78605059" sldId="270"/>
            <ac:picMk id="5" creationId="{10663ED4-A77D-4E7F-B8AC-097FB7C7FE6E}"/>
          </ac:picMkLst>
        </pc:picChg>
      </pc:sldChg>
      <pc:sldChg chg="addSp modSp mod">
        <pc:chgData name="Abhishek Singh" userId="406c961167be50de" providerId="LiveId" clId="{548496FF-9AA8-48F2-992C-4A680883A2F1}" dt="2020-12-02T13:44:51.376" v="100" actId="1076"/>
        <pc:sldMkLst>
          <pc:docMk/>
          <pc:sldMk cId="44499630" sldId="271"/>
        </pc:sldMkLst>
        <pc:spChg chg="mod">
          <ac:chgData name="Abhishek Singh" userId="406c961167be50de" providerId="LiveId" clId="{548496FF-9AA8-48F2-992C-4A680883A2F1}" dt="2020-12-02T13:44:51.376" v="100" actId="1076"/>
          <ac:spMkLst>
            <pc:docMk/>
            <pc:sldMk cId="44499630" sldId="271"/>
            <ac:spMk id="2" creationId="{488E3827-E992-4716-B240-427B2800E67E}"/>
          </ac:spMkLst>
        </pc:spChg>
        <pc:spChg chg="mod">
          <ac:chgData name="Abhishek Singh" userId="406c961167be50de" providerId="LiveId" clId="{548496FF-9AA8-48F2-992C-4A680883A2F1}" dt="2020-12-02T13:43:53.988" v="87" actId="6549"/>
          <ac:spMkLst>
            <pc:docMk/>
            <pc:sldMk cId="44499630" sldId="271"/>
            <ac:spMk id="3" creationId="{8AC63D3E-0BE3-42A1-9E2D-3CCB5A94A8C3}"/>
          </ac:spMkLst>
        </pc:spChg>
        <pc:spChg chg="add mod">
          <ac:chgData name="Abhishek Singh" userId="406c961167be50de" providerId="LiveId" clId="{548496FF-9AA8-48F2-992C-4A680883A2F1}" dt="2020-12-02T13:44:35.447" v="96" actId="20577"/>
          <ac:spMkLst>
            <pc:docMk/>
            <pc:sldMk cId="44499630" sldId="271"/>
            <ac:spMk id="4" creationId="{315747AD-69B4-4A0D-B60F-C6FE3344813E}"/>
          </ac:spMkLst>
        </pc:spChg>
      </pc:sldChg>
      <pc:sldChg chg="addSp modSp new mod setBg">
        <pc:chgData name="Abhishek Singh" userId="406c961167be50de" providerId="LiveId" clId="{548496FF-9AA8-48F2-992C-4A680883A2F1}" dt="2020-12-02T13:58:10.727" v="146" actId="1076"/>
        <pc:sldMkLst>
          <pc:docMk/>
          <pc:sldMk cId="1608767907" sldId="273"/>
        </pc:sldMkLst>
        <pc:spChg chg="add mod">
          <ac:chgData name="Abhishek Singh" userId="406c961167be50de" providerId="LiveId" clId="{548496FF-9AA8-48F2-992C-4A680883A2F1}" dt="2020-12-02T13:39:24.031" v="61" actId="1076"/>
          <ac:spMkLst>
            <pc:docMk/>
            <pc:sldMk cId="1608767907" sldId="273"/>
            <ac:spMk id="2" creationId="{9868E1F9-03F7-4C52-A67C-0F6F1806033C}"/>
          </ac:spMkLst>
        </pc:spChg>
        <pc:spChg chg="add mod">
          <ac:chgData name="Abhishek Singh" userId="406c961167be50de" providerId="LiveId" clId="{548496FF-9AA8-48F2-992C-4A680883A2F1}" dt="2020-12-02T13:58:10.727" v="146" actId="1076"/>
          <ac:spMkLst>
            <pc:docMk/>
            <pc:sldMk cId="1608767907" sldId="273"/>
            <ac:spMk id="4" creationId="{7B38CC5D-15A2-4302-8E64-978E071961FE}"/>
          </ac:spMkLst>
        </pc:spChg>
      </pc:sldChg>
      <pc:sldChg chg="addSp delSp modSp new mod setBg">
        <pc:chgData name="Abhishek Singh" userId="406c961167be50de" providerId="LiveId" clId="{548496FF-9AA8-48F2-992C-4A680883A2F1}" dt="2020-12-02T13:57:17.020" v="145" actId="113"/>
        <pc:sldMkLst>
          <pc:docMk/>
          <pc:sldMk cId="2761701907" sldId="274"/>
        </pc:sldMkLst>
        <pc:spChg chg="add del mod">
          <ac:chgData name="Abhishek Singh" userId="406c961167be50de" providerId="LiveId" clId="{548496FF-9AA8-48F2-992C-4A680883A2F1}" dt="2020-12-02T13:43:49.827" v="86" actId="21"/>
          <ac:spMkLst>
            <pc:docMk/>
            <pc:sldMk cId="2761701907" sldId="274"/>
            <ac:spMk id="3" creationId="{F11B3353-A8C3-4946-815F-6F0352CECEEC}"/>
          </ac:spMkLst>
        </pc:spChg>
        <pc:spChg chg="add mod">
          <ac:chgData name="Abhishek Singh" userId="406c961167be50de" providerId="LiveId" clId="{548496FF-9AA8-48F2-992C-4A680883A2F1}" dt="2020-12-02T13:57:17.020" v="145" actId="113"/>
          <ac:spMkLst>
            <pc:docMk/>
            <pc:sldMk cId="2761701907" sldId="274"/>
            <ac:spMk id="5" creationId="{DEC1702C-3E77-42A4-9096-A0CB56B52EB8}"/>
          </ac:spMkLst>
        </pc:spChg>
        <pc:spChg chg="add mod">
          <ac:chgData name="Abhishek Singh" userId="406c961167be50de" providerId="LiveId" clId="{548496FF-9AA8-48F2-992C-4A680883A2F1}" dt="2020-12-02T13:48:11.161" v="129" actId="1076"/>
          <ac:spMkLst>
            <pc:docMk/>
            <pc:sldMk cId="2761701907" sldId="274"/>
            <ac:spMk id="6" creationId="{72C2A2D6-F6A7-4C97-A7D3-EEDB4E0A97E6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777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263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174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33427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5098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5778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0455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1411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224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815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900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141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391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182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352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221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827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colorTemperature colorTemp="10110"/>
                    </a14:imgEffect>
                    <a14:imgEffect>
                      <a14:brightnessContrast bright="-15000" contrast="-8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1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22121C1-B860-4DF9-B3EF-A745F1D186CF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9169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4" r:id="rId1"/>
    <p:sldLayoutId id="2147483925" r:id="rId2"/>
    <p:sldLayoutId id="2147483926" r:id="rId3"/>
    <p:sldLayoutId id="2147483927" r:id="rId4"/>
    <p:sldLayoutId id="2147483928" r:id="rId5"/>
    <p:sldLayoutId id="2147483929" r:id="rId6"/>
    <p:sldLayoutId id="2147483930" r:id="rId7"/>
    <p:sldLayoutId id="2147483931" r:id="rId8"/>
    <p:sldLayoutId id="2147483932" r:id="rId9"/>
    <p:sldLayoutId id="2147483933" r:id="rId10"/>
    <p:sldLayoutId id="2147483934" r:id="rId11"/>
    <p:sldLayoutId id="2147483935" r:id="rId12"/>
    <p:sldLayoutId id="2147483936" r:id="rId13"/>
    <p:sldLayoutId id="2147483937" r:id="rId14"/>
    <p:sldLayoutId id="2147483938" r:id="rId15"/>
    <p:sldLayoutId id="2147483939" r:id="rId16"/>
    <p:sldLayoutId id="2147483940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boy-cartoon-checkup-clinic-comic-2027768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domainq.net/doctor-man-0004261/" TargetMode="Externa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volutionpharmd.com/2017/03/proposed-amendments-in-pharmd.html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559689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ngall.com/doctor-png/download/23242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31F48B9-8EF6-40B1-9CF0-80F62C8E7317}"/>
              </a:ext>
            </a:extLst>
          </p:cNvPr>
          <p:cNvSpPr txBox="1"/>
          <p:nvPr/>
        </p:nvSpPr>
        <p:spPr>
          <a:xfrm>
            <a:off x="5260086" y="1782854"/>
            <a:ext cx="6094476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rgbClr val="7030A0"/>
                </a:solidFill>
                <a:latin typeface="Candara Light" panose="020E0502030303020204" pitchFamily="34" charset="0"/>
              </a:rPr>
              <a:t>Welcome to Our </a:t>
            </a:r>
            <a:r>
              <a:rPr lang="en-US" sz="4800" b="1" dirty="0">
                <a:solidFill>
                  <a:schemeClr val="accent6">
                    <a:lumMod val="75000"/>
                  </a:schemeClr>
                </a:solidFill>
                <a:latin typeface="Candara Light" panose="020E0502030303020204" pitchFamily="34" charset="0"/>
              </a:rPr>
              <a:t>Today’s Presentation Based On HTML+CSS and SQL.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A828E1-3F03-452C-A708-C070904835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24612" y="762000"/>
            <a:ext cx="51054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39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1A9D15-2E45-4E04-BCD9-D9255AA4457B}"/>
              </a:ext>
            </a:extLst>
          </p:cNvPr>
          <p:cNvSpPr txBox="1"/>
          <p:nvPr/>
        </p:nvSpPr>
        <p:spPr>
          <a:xfrm>
            <a:off x="4190238" y="261018"/>
            <a:ext cx="6094476" cy="530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  <a:tabLst>
                <a:tab pos="765175" algn="l"/>
              </a:tabLst>
            </a:pPr>
            <a:r>
              <a:rPr lang="en-IN" sz="2800" b="1" u="sng" dirty="0">
                <a:solidFill>
                  <a:srgbClr val="000000"/>
                </a:solidFill>
                <a:effectLst/>
                <a:latin typeface="Comic Sans MS" panose="030F0702030302020204" pitchFamily="66" charset="0"/>
                <a:ea typeface="Calibri" panose="020F0502020204030204" pitchFamily="34" charset="0"/>
              </a:rPr>
              <a:t>APPOINTMENT</a:t>
            </a:r>
            <a:endParaRPr lang="en-IN" sz="2800" dirty="0">
              <a:solidFill>
                <a:srgbClr val="000000"/>
              </a:solidFill>
              <a:effectLst/>
              <a:latin typeface="Comic Sans MS" panose="030F0702030302020204" pitchFamily="66" charset="0"/>
              <a:ea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45710A-FF85-4C3A-B5B8-2D1A80587FB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72946" y="1042352"/>
            <a:ext cx="8996934" cy="493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2340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BB32AC-DE2B-4422-80DB-B07035594E48}"/>
              </a:ext>
            </a:extLst>
          </p:cNvPr>
          <p:cNvSpPr txBox="1"/>
          <p:nvPr/>
        </p:nvSpPr>
        <p:spPr>
          <a:xfrm>
            <a:off x="4565142" y="270162"/>
            <a:ext cx="6094476" cy="530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  <a:tabLst>
                <a:tab pos="765175" algn="l"/>
              </a:tabLst>
            </a:pPr>
            <a:r>
              <a:rPr lang="en-IN" sz="2800" b="1" u="sng" dirty="0">
                <a:solidFill>
                  <a:srgbClr val="000000"/>
                </a:solidFill>
                <a:effectLst/>
                <a:latin typeface="Comic Sans MS" panose="030F0702030302020204" pitchFamily="66" charset="0"/>
                <a:ea typeface="Calibri" panose="020F0502020204030204" pitchFamily="34" charset="0"/>
              </a:rPr>
              <a:t>FEEDBACK</a:t>
            </a:r>
            <a:endParaRPr lang="en-IN" sz="2800" dirty="0">
              <a:solidFill>
                <a:srgbClr val="000000"/>
              </a:solidFill>
              <a:effectLst/>
              <a:latin typeface="Comic Sans MS" panose="030F0702030302020204" pitchFamily="66" charset="0"/>
              <a:ea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682216-2921-466D-AF04-7EB06DAFEFC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45514" y="941768"/>
            <a:ext cx="8960358" cy="499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035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9A6344-B7DC-4362-B26C-91245CFE83B6}"/>
              </a:ext>
            </a:extLst>
          </p:cNvPr>
          <p:cNvSpPr txBox="1"/>
          <p:nvPr/>
        </p:nvSpPr>
        <p:spPr>
          <a:xfrm>
            <a:off x="4354830" y="272534"/>
            <a:ext cx="60944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rgbClr val="000000"/>
                </a:solidFill>
                <a:effectLst/>
                <a:latin typeface="Comic Sans MS" panose="030F0702030302020204" pitchFamily="66" charset="0"/>
                <a:ea typeface="Calibri" panose="020F0502020204030204" pitchFamily="34" charset="0"/>
              </a:rPr>
              <a:t> </a:t>
            </a:r>
            <a:r>
              <a:rPr lang="en-IN" sz="2800" b="1" u="sng" dirty="0">
                <a:solidFill>
                  <a:srgbClr val="000000"/>
                </a:solidFill>
                <a:effectLst/>
                <a:latin typeface="Comic Sans MS" panose="030F0702030302020204" pitchFamily="66" charset="0"/>
                <a:ea typeface="Calibri" panose="020F0502020204030204" pitchFamily="34" charset="0"/>
              </a:rPr>
              <a:t>CONTACT US</a:t>
            </a:r>
            <a:endParaRPr lang="en-IN" sz="2800" dirty="0">
              <a:latin typeface="Comic Sans MS" panose="030F0702030302020204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5E9242-4042-4ACF-87EE-1D9248FD717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41005" y="1005903"/>
            <a:ext cx="9284907" cy="4946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001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A80FC0-3870-4D3C-8D4E-56F73F2A4872}"/>
              </a:ext>
            </a:extLst>
          </p:cNvPr>
          <p:cNvSpPr txBox="1"/>
          <p:nvPr/>
        </p:nvSpPr>
        <p:spPr>
          <a:xfrm>
            <a:off x="4759452" y="160434"/>
            <a:ext cx="6094476" cy="530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  <a:tabLst>
                <a:tab pos="765175" algn="l"/>
              </a:tabLst>
            </a:pPr>
            <a:r>
              <a:rPr lang="en-IN" sz="2800" b="1" u="sng" dirty="0">
                <a:solidFill>
                  <a:srgbClr val="000000"/>
                </a:solidFill>
                <a:effectLst/>
                <a:latin typeface="Comic Sans MS" panose="030F0702030302020204" pitchFamily="66" charset="0"/>
                <a:ea typeface="Calibri" panose="020F0502020204030204" pitchFamily="34" charset="0"/>
              </a:rPr>
              <a:t>ABOUT US</a:t>
            </a:r>
            <a:endParaRPr lang="en-IN" sz="2800" dirty="0">
              <a:solidFill>
                <a:srgbClr val="000000"/>
              </a:solidFill>
              <a:effectLst/>
              <a:latin typeface="Comic Sans MS" panose="030F0702030302020204" pitchFamily="66" charset="0"/>
              <a:ea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6E2E31-E77D-48A1-AD14-847ADB4B8DA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17498" y="804608"/>
            <a:ext cx="9536430" cy="514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093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0D0BDD9B-CFEC-489E-B50E-422484600823}"/>
              </a:ext>
            </a:extLst>
          </p:cNvPr>
          <p:cNvGrpSpPr/>
          <p:nvPr/>
        </p:nvGrpSpPr>
        <p:grpSpPr>
          <a:xfrm>
            <a:off x="3093099" y="220857"/>
            <a:ext cx="5496695" cy="848097"/>
            <a:chOff x="3200263" y="291194"/>
            <a:chExt cx="5496695" cy="848097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30CED4E-8099-4464-A91D-B2681C0FB01F}"/>
                </a:ext>
              </a:extLst>
            </p:cNvPr>
            <p:cNvSpPr txBox="1"/>
            <p:nvPr/>
          </p:nvSpPr>
          <p:spPr>
            <a:xfrm>
              <a:off x="3351356" y="291194"/>
              <a:ext cx="483669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F596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7A234C0-63F7-49D8-8C33-54955403EE09}"/>
                </a:ext>
              </a:extLst>
            </p:cNvPr>
            <p:cNvSpPr txBox="1"/>
            <p:nvPr/>
          </p:nvSpPr>
          <p:spPr>
            <a:xfrm>
              <a:off x="3200263" y="800737"/>
              <a:ext cx="54966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847D591-EED8-4AC8-9A50-F447369DCED6}"/>
              </a:ext>
            </a:extLst>
          </p:cNvPr>
          <p:cNvGrpSpPr/>
          <p:nvPr/>
        </p:nvGrpSpPr>
        <p:grpSpPr>
          <a:xfrm>
            <a:off x="4347532" y="650151"/>
            <a:ext cx="3315374" cy="1866900"/>
            <a:chOff x="3991395" y="2209800"/>
            <a:chExt cx="1591582" cy="1866900"/>
          </a:xfrm>
        </p:grpSpPr>
        <p:sp>
          <p:nvSpPr>
            <p:cNvPr id="42" name="Rectangle: Top Corners Rounded 41">
              <a:extLst>
                <a:ext uri="{FF2B5EF4-FFF2-40B4-BE49-F238E27FC236}">
                  <a16:creationId xmlns:a16="http://schemas.microsoft.com/office/drawing/2014/main" id="{59AB9F3E-B8EA-45BA-9522-51EE29C10C34}"/>
                </a:ext>
              </a:extLst>
            </p:cNvPr>
            <p:cNvSpPr/>
            <p:nvPr/>
          </p:nvSpPr>
          <p:spPr>
            <a:xfrm>
              <a:off x="3991395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B0F0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434B3A9-A8F3-479A-920B-0F1631517BF6}"/>
                </a:ext>
              </a:extLst>
            </p:cNvPr>
            <p:cNvSpPr txBox="1"/>
            <p:nvPr/>
          </p:nvSpPr>
          <p:spPr>
            <a:xfrm>
              <a:off x="4339969" y="2563851"/>
              <a:ext cx="89443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6000" b="1" dirty="0">
                <a:solidFill>
                  <a:srgbClr val="00B0F0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DA171A0C-530A-4C9F-A958-068CCD8366F2}"/>
              </a:ext>
            </a:extLst>
          </p:cNvPr>
          <p:cNvSpPr/>
          <p:nvPr/>
        </p:nvSpPr>
        <p:spPr>
          <a:xfrm flipV="1">
            <a:off x="4188345" y="1627816"/>
            <a:ext cx="3547222" cy="4169980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chemeClr val="tx1">
              <a:lumMod val="95000"/>
            </a:schemeClr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6AFD2F8-15A6-4B69-92DC-09A6EC18A13E}"/>
              </a:ext>
            </a:extLst>
          </p:cNvPr>
          <p:cNvGrpSpPr/>
          <p:nvPr/>
        </p:nvGrpSpPr>
        <p:grpSpPr>
          <a:xfrm>
            <a:off x="4365643" y="2252016"/>
            <a:ext cx="3369924" cy="3046988"/>
            <a:chOff x="3346636" y="2891477"/>
            <a:chExt cx="2222620" cy="3046988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824FFFA-6F87-4632-9259-7ABC40DE8181}"/>
                </a:ext>
              </a:extLst>
            </p:cNvPr>
            <p:cNvSpPr txBox="1"/>
            <p:nvPr/>
          </p:nvSpPr>
          <p:spPr>
            <a:xfrm>
              <a:off x="3977674" y="3837442"/>
              <a:ext cx="1591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b="1" dirty="0">
                <a:solidFill>
                  <a:srgbClr val="52CBBE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43B96DD7-5DD2-4C3C-B8C7-4A1B41721DFF}"/>
                </a:ext>
              </a:extLst>
            </p:cNvPr>
            <p:cNvSpPr txBox="1"/>
            <p:nvPr/>
          </p:nvSpPr>
          <p:spPr>
            <a:xfrm>
              <a:off x="3346636" y="2891477"/>
              <a:ext cx="2186644" cy="3046988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Caveat" pitchFamily="2" charset="0"/>
                </a:rPr>
                <a:t>We have made a hospital website in which we can take appointment online , consult doctor on phone etc. Time will be given to the patient and will receive callback with respect to given time.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EDF2C59-96B2-4F77-B731-52ED3CCA43A6}"/>
              </a:ext>
            </a:extLst>
          </p:cNvPr>
          <p:cNvSpPr txBox="1"/>
          <p:nvPr/>
        </p:nvSpPr>
        <p:spPr>
          <a:xfrm>
            <a:off x="4823791" y="947437"/>
            <a:ext cx="254441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  <a:latin typeface="Tw Cen MT" panose="020B0602020104020603" pitchFamily="34" charset="0"/>
              </a:rPr>
              <a:t>CONCLUSION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442426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B0C9E84-B7A2-4283-8BB0-8E114906E398}"/>
              </a:ext>
            </a:extLst>
          </p:cNvPr>
          <p:cNvGrpSpPr/>
          <p:nvPr/>
        </p:nvGrpSpPr>
        <p:grpSpPr>
          <a:xfrm>
            <a:off x="623173" y="2106281"/>
            <a:ext cx="8951064" cy="2073206"/>
            <a:chOff x="-405995" y="2386935"/>
            <a:chExt cx="8951064" cy="207320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05E9610-264D-4451-A712-C7C2E83D9C85}"/>
                </a:ext>
              </a:extLst>
            </p:cNvPr>
            <p:cNvSpPr txBox="1"/>
            <p:nvPr/>
          </p:nvSpPr>
          <p:spPr>
            <a:xfrm>
              <a:off x="-405995" y="2386935"/>
              <a:ext cx="4408966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b="1" dirty="0">
                  <a:solidFill>
                    <a:schemeClr val="accent6">
                      <a:lumMod val="75000"/>
                    </a:schemeClr>
                  </a:solidFill>
                  <a:latin typeface="Tw Cen MT" panose="020B0602020104020603" pitchFamily="34" charset="0"/>
                </a:rPr>
                <a:t>Thanks for </a:t>
              </a:r>
              <a:r>
                <a:rPr lang="en-US" sz="4000" b="1" dirty="0">
                  <a:solidFill>
                    <a:srgbClr val="FF6600"/>
                  </a:solidFill>
                  <a:latin typeface="Tw Cen MT" panose="020B0602020104020603" pitchFamily="34" charset="0"/>
                </a:rPr>
                <a:t>Listening</a:t>
              </a:r>
              <a:r>
                <a:rPr lang="en-US" sz="4000" b="1" dirty="0">
                  <a:solidFill>
                    <a:schemeClr val="accent6">
                      <a:lumMod val="75000"/>
                    </a:schemeClr>
                  </a:solidFill>
                  <a:latin typeface="Tw Cen MT" panose="020B0602020104020603" pitchFamily="34" charset="0"/>
                </a:rPr>
                <a:t> with great patience.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6E4CA4D-7BF0-40A9-9D65-6D058496089D}"/>
                </a:ext>
              </a:extLst>
            </p:cNvPr>
            <p:cNvSpPr txBox="1"/>
            <p:nvPr/>
          </p:nvSpPr>
          <p:spPr>
            <a:xfrm>
              <a:off x="4136103" y="4060031"/>
              <a:ext cx="44089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2FDF633F-3B9B-4933-B489-36C9A165E0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034517" y="1046327"/>
            <a:ext cx="3962784" cy="4585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87393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875058-3847-4F47-B7BF-EE224590E4D1}"/>
              </a:ext>
            </a:extLst>
          </p:cNvPr>
          <p:cNvSpPr txBox="1"/>
          <p:nvPr/>
        </p:nvSpPr>
        <p:spPr>
          <a:xfrm>
            <a:off x="1901952" y="1033272"/>
            <a:ext cx="8083296" cy="43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   </a:t>
            </a:r>
            <a:r>
              <a:rPr lang="en-US" sz="3200" u="sng" dirty="0">
                <a:solidFill>
                  <a:schemeClr val="accent4">
                    <a:lumMod val="50000"/>
                  </a:schemeClr>
                </a:solidFill>
              </a:rPr>
              <a:t>GROUP MEMBERS</a:t>
            </a:r>
            <a:endParaRPr lang="en-US" sz="2000" u="sng" dirty="0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endParaRPr lang="en-US" sz="2000" dirty="0"/>
          </a:p>
          <a:p>
            <a:pPr algn="ctr"/>
            <a:r>
              <a:rPr lang="en-US" sz="2800" u="sng" dirty="0">
                <a:solidFill>
                  <a:schemeClr val="bg2">
                    <a:lumMod val="50000"/>
                  </a:schemeClr>
                </a:solidFill>
              </a:rPr>
              <a:t>NAME</a:t>
            </a:r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:                                   </a:t>
            </a:r>
            <a:r>
              <a:rPr lang="en-US" sz="2800" u="sng" dirty="0">
                <a:solidFill>
                  <a:schemeClr val="bg2">
                    <a:lumMod val="50000"/>
                  </a:schemeClr>
                </a:solidFill>
              </a:rPr>
              <a:t>UID</a:t>
            </a:r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:</a:t>
            </a:r>
          </a:p>
          <a:p>
            <a:pPr>
              <a:lnSpc>
                <a:spcPct val="150000"/>
              </a:lnSpc>
            </a:pPr>
            <a:endParaRPr lang="en-US" sz="2000" dirty="0"/>
          </a:p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ABHISHEK SINGH      -----        20BCS4891</a:t>
            </a:r>
          </a:p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RITIK ATHILKAR          -----        20BCS4872</a:t>
            </a:r>
          </a:p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RAJAT KALOTRA        -----        20BCS4878</a:t>
            </a:r>
          </a:p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MOHD.  ALVEE          -----        20BCS4863</a:t>
            </a:r>
            <a:endParaRPr lang="en-IN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65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872631B7-3C3F-487C-A955-9CF8836E61AC}"/>
              </a:ext>
            </a:extLst>
          </p:cNvPr>
          <p:cNvSpPr txBox="1"/>
          <p:nvPr/>
        </p:nvSpPr>
        <p:spPr>
          <a:xfrm>
            <a:off x="3032928" y="4365303"/>
            <a:ext cx="96557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 </a:t>
            </a:r>
          </a:p>
          <a:p>
            <a:pPr algn="ctr"/>
            <a:r>
              <a:rPr lang="en-US" sz="3600" b="1" u="sng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HOSPITAL WEBSITE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791F6E-02EE-4C40-99E9-54652A8F3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870022" y="1314013"/>
            <a:ext cx="6289050" cy="33017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7D9784-7907-4312-AE5F-FF7D8985E165}"/>
              </a:ext>
            </a:extLst>
          </p:cNvPr>
          <p:cNvSpPr txBox="1"/>
          <p:nvPr/>
        </p:nvSpPr>
        <p:spPr>
          <a:xfrm>
            <a:off x="2727105" y="293937"/>
            <a:ext cx="35766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rgbClr val="FF5969"/>
                </a:solidFill>
                <a:latin typeface="Tw Cen MT" panose="020B0602020104020603" pitchFamily="34" charset="0"/>
              </a:rPr>
              <a:t> </a:t>
            </a:r>
            <a:r>
              <a:rPr lang="en-US" sz="5400" b="1" u="sng" dirty="0">
                <a:solidFill>
                  <a:schemeClr val="accent6">
                    <a:lumMod val="75000"/>
                  </a:schemeClr>
                </a:solidFill>
                <a:latin typeface="Candara Light" panose="020E0502030303020204" pitchFamily="34" charset="0"/>
              </a:rPr>
              <a:t>Our Project</a:t>
            </a:r>
            <a:endParaRPr lang="en-IN" sz="5400" dirty="0"/>
          </a:p>
        </p:txBody>
      </p:sp>
    </p:spTree>
    <p:extLst>
      <p:ext uri="{BB962C8B-B14F-4D97-AF65-F5344CB8AC3E}">
        <p14:creationId xmlns:p14="http://schemas.microsoft.com/office/powerpoint/2010/main" val="3226132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>
            <a:extLst>
              <a:ext uri="{FF2B5EF4-FFF2-40B4-BE49-F238E27FC236}">
                <a16:creationId xmlns:a16="http://schemas.microsoft.com/office/drawing/2014/main" id="{430CED4E-8099-4464-A91D-B2681C0FB01F}"/>
              </a:ext>
            </a:extLst>
          </p:cNvPr>
          <p:cNvSpPr txBox="1"/>
          <p:nvPr/>
        </p:nvSpPr>
        <p:spPr>
          <a:xfrm>
            <a:off x="3509368" y="199375"/>
            <a:ext cx="48366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6">
                    <a:lumMod val="75000"/>
                  </a:schemeClr>
                </a:solidFill>
                <a:latin typeface="Poor Richard" panose="02080502050505020702" pitchFamily="18" charset="0"/>
              </a:rPr>
              <a:t>Group Members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48B470A-7129-4729-8F93-85A21AFD7BF1}"/>
              </a:ext>
            </a:extLst>
          </p:cNvPr>
          <p:cNvGrpSpPr/>
          <p:nvPr/>
        </p:nvGrpSpPr>
        <p:grpSpPr>
          <a:xfrm>
            <a:off x="1834302" y="4589331"/>
            <a:ext cx="3048141" cy="1161256"/>
            <a:chOff x="264581" y="4430435"/>
            <a:chExt cx="3048141" cy="1161256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0FA4544-A295-4E95-BDAB-D76418E7E324}"/>
                </a:ext>
              </a:extLst>
            </p:cNvPr>
            <p:cNvSpPr txBox="1"/>
            <p:nvPr/>
          </p:nvSpPr>
          <p:spPr>
            <a:xfrm>
              <a:off x="474237" y="4430435"/>
              <a:ext cx="26447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2400" dirty="0">
                <a:solidFill>
                  <a:srgbClr val="FF596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9992E9B-CA66-4D99-9431-D3658E342534}"/>
                </a:ext>
              </a:extLst>
            </p:cNvPr>
            <p:cNvSpPr txBox="1"/>
            <p:nvPr/>
          </p:nvSpPr>
          <p:spPr>
            <a:xfrm>
              <a:off x="466266" y="4853747"/>
              <a:ext cx="26447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4B1F17F-4BC7-457E-B974-F2BA6D068587}"/>
                </a:ext>
              </a:extLst>
            </p:cNvPr>
            <p:cNvSpPr txBox="1"/>
            <p:nvPr/>
          </p:nvSpPr>
          <p:spPr>
            <a:xfrm>
              <a:off x="264581" y="5222359"/>
              <a:ext cx="30481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A98A6261-2A21-474B-BDA9-AF12248632D9}"/>
              </a:ext>
            </a:extLst>
          </p:cNvPr>
          <p:cNvSpPr txBox="1"/>
          <p:nvPr/>
        </p:nvSpPr>
        <p:spPr>
          <a:xfrm>
            <a:off x="2043958" y="4587734"/>
            <a:ext cx="74913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Comic Sans MS" panose="030F0702030302020204" pitchFamily="66" charset="0"/>
              </a:rPr>
              <a:t>WE THE TEAM MEMEBERS ARE PUTTING FORWARD OUR PROJECT WHICH IS BASED ON THE IDEA OF HOSPITAL WEBSITE.</a:t>
            </a:r>
          </a:p>
        </p:txBody>
      </p:sp>
      <p:pic>
        <p:nvPicPr>
          <p:cNvPr id="13" name="Picture 12" descr="dfhghhh">
            <a:extLst>
              <a:ext uri="{FF2B5EF4-FFF2-40B4-BE49-F238E27FC236}">
                <a16:creationId xmlns:a16="http://schemas.microsoft.com/office/drawing/2014/main" id="{3756FC7E-8CF9-4207-9F1A-ECB8C1BC1E5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642" y="1712844"/>
            <a:ext cx="3578801" cy="100883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0112DA8-B43E-4A28-900D-D1C302746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6963" y="3171998"/>
            <a:ext cx="3578801" cy="100904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639674F-C663-40BD-8FF8-8D00AF20A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9169" y="1664678"/>
            <a:ext cx="3892496" cy="109748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9BC8D89-5E99-4B46-A63E-F0AFE36055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4928" y="3081404"/>
            <a:ext cx="3892496" cy="1097489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4130D9D-6888-4E6F-A1CF-3AAD9C825BED}"/>
              </a:ext>
            </a:extLst>
          </p:cNvPr>
          <p:cNvSpPr txBox="1"/>
          <p:nvPr/>
        </p:nvSpPr>
        <p:spPr>
          <a:xfrm>
            <a:off x="2987372" y="2028756"/>
            <a:ext cx="1895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andara" panose="020E0502030303020204" pitchFamily="34" charset="0"/>
              </a:rPr>
              <a:t>ABHISHEK SINGH</a:t>
            </a:r>
            <a:endParaRPr lang="en-IN" b="1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740C76A-F4B3-451E-B4EE-D37C64CF0C49}"/>
              </a:ext>
            </a:extLst>
          </p:cNvPr>
          <p:cNvSpPr txBox="1"/>
          <p:nvPr/>
        </p:nvSpPr>
        <p:spPr>
          <a:xfrm>
            <a:off x="8845417" y="2028756"/>
            <a:ext cx="1767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andara" panose="020E0502030303020204" pitchFamily="34" charset="0"/>
              </a:rPr>
              <a:t>RITIK ATHILKAR</a:t>
            </a:r>
            <a:endParaRPr lang="en-IN" b="1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53F6D1-7C52-4E36-9791-D94420EA4B23}"/>
              </a:ext>
            </a:extLst>
          </p:cNvPr>
          <p:cNvSpPr txBox="1"/>
          <p:nvPr/>
        </p:nvSpPr>
        <p:spPr>
          <a:xfrm>
            <a:off x="3509368" y="3491853"/>
            <a:ext cx="1831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andara" panose="020E0502030303020204" pitchFamily="34" charset="0"/>
              </a:rPr>
              <a:t>RAJAT KALOTRA</a:t>
            </a:r>
            <a:endParaRPr lang="en-IN" b="1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A4B4E3D-9F08-4F5B-9F37-1461B0C31868}"/>
              </a:ext>
            </a:extLst>
          </p:cNvPr>
          <p:cNvSpPr txBox="1"/>
          <p:nvPr/>
        </p:nvSpPr>
        <p:spPr>
          <a:xfrm>
            <a:off x="9348128" y="3445482"/>
            <a:ext cx="1443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andara" panose="020E0502030303020204" pitchFamily="34" charset="0"/>
              </a:rPr>
              <a:t>M.T.H.ALVEE</a:t>
            </a:r>
            <a:endParaRPr lang="en-IN" b="1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605102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57A234C0-63F7-49D8-8C33-54955403EE09}"/>
              </a:ext>
            </a:extLst>
          </p:cNvPr>
          <p:cNvSpPr txBox="1"/>
          <p:nvPr/>
        </p:nvSpPr>
        <p:spPr>
          <a:xfrm>
            <a:off x="1144678" y="1074510"/>
            <a:ext cx="52561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u="sng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INTRODUCTION</a:t>
            </a:r>
            <a:r>
              <a:rPr lang="en-US" sz="4000" b="1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 :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44B8600-171D-48A1-B367-C4946CE76623}"/>
              </a:ext>
            </a:extLst>
          </p:cNvPr>
          <p:cNvSpPr txBox="1"/>
          <p:nvPr/>
        </p:nvSpPr>
        <p:spPr>
          <a:xfrm>
            <a:off x="8003416" y="2096131"/>
            <a:ext cx="1986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400" b="1" dirty="0">
              <a:solidFill>
                <a:srgbClr val="05E1E7"/>
              </a:solidFill>
              <a:latin typeface="Tw Cen MT" panose="020B06020201040206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19CA24-38D6-466D-B4E1-0EF8918748C7}"/>
              </a:ext>
            </a:extLst>
          </p:cNvPr>
          <p:cNvSpPr txBox="1"/>
          <p:nvPr/>
        </p:nvSpPr>
        <p:spPr>
          <a:xfrm>
            <a:off x="1571258" y="2450867"/>
            <a:ext cx="924458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Hospital website with help of </a:t>
            </a:r>
            <a:r>
              <a:rPr lang="en-IN" sz="3600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HTML+CSS+SQL+PHP</a:t>
            </a:r>
            <a:endParaRPr lang="en-US" sz="4000" dirty="0">
              <a:solidFill>
                <a:schemeClr val="bg1"/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1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868E1F9-03F7-4C52-A67C-0F6F1806033C}"/>
              </a:ext>
            </a:extLst>
          </p:cNvPr>
          <p:cNvSpPr txBox="1"/>
          <p:nvPr/>
        </p:nvSpPr>
        <p:spPr>
          <a:xfrm>
            <a:off x="2300681" y="457964"/>
            <a:ext cx="72984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u="sng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ACKNOWLEDGEMENT</a:t>
            </a:r>
          </a:p>
          <a:p>
            <a:pPr algn="ctr"/>
            <a:endParaRPr lang="en-US" sz="1000" b="1" u="sng" dirty="0">
              <a:solidFill>
                <a:schemeClr val="accent6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endParaRPr lang="en-US" sz="1200" b="1" u="sng" dirty="0">
              <a:solidFill>
                <a:schemeClr val="accent6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                                FOR PROJECT</a:t>
            </a:r>
          </a:p>
          <a:p>
            <a:pPr algn="ctr"/>
            <a:endParaRPr lang="en-US" sz="3600" b="1" u="sng" dirty="0">
              <a:solidFill>
                <a:schemeClr val="accent6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38CC5D-15A2-4302-8E64-978E071961FE}"/>
              </a:ext>
            </a:extLst>
          </p:cNvPr>
          <p:cNvSpPr txBox="1"/>
          <p:nvPr/>
        </p:nvSpPr>
        <p:spPr>
          <a:xfrm>
            <a:off x="1357205" y="2159879"/>
            <a:ext cx="9678924" cy="33625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i="0" dirty="0">
                <a:solidFill>
                  <a:schemeClr val="bg1"/>
                </a:solidFill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I would like express my special thanks of gratitude to my teacher (</a:t>
            </a:r>
            <a:r>
              <a:rPr lang="en-US" sz="2400" u="sng" dirty="0" err="1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Milanjit</a:t>
            </a:r>
            <a:r>
              <a:rPr lang="en-US" sz="2400" u="sng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 Mam and Ranjit Sir</a:t>
            </a:r>
            <a:r>
              <a:rPr lang="en-US" sz="2400" i="0" dirty="0">
                <a:solidFill>
                  <a:schemeClr val="bg1"/>
                </a:solidFill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) who gave </a:t>
            </a:r>
            <a:r>
              <a:rPr lang="en-US" sz="2400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us</a:t>
            </a:r>
            <a:r>
              <a:rPr lang="en-US" sz="2400" i="0" dirty="0">
                <a:solidFill>
                  <a:schemeClr val="bg1"/>
                </a:solidFill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 the opportunity to work on this wonderful project “</a:t>
            </a:r>
            <a:r>
              <a:rPr lang="en-US" sz="2400" u="sng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HOSPITAL WEBSITE</a:t>
            </a:r>
            <a:r>
              <a:rPr lang="en-US" sz="2400" i="0" dirty="0">
                <a:solidFill>
                  <a:schemeClr val="bg1"/>
                </a:solidFill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” based on </a:t>
            </a:r>
            <a:r>
              <a:rPr lang="en-US" sz="2400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HTML+CSS+SQL</a:t>
            </a:r>
            <a:r>
              <a:rPr lang="en-US" sz="2400" i="0" dirty="0">
                <a:solidFill>
                  <a:schemeClr val="bg1"/>
                </a:solidFill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. Secondly I would like to thank my group members who helped  to complete this project within limited time frame.</a:t>
            </a:r>
          </a:p>
        </p:txBody>
      </p:sp>
    </p:spTree>
    <p:extLst>
      <p:ext uri="{BB962C8B-B14F-4D97-AF65-F5344CB8AC3E}">
        <p14:creationId xmlns:p14="http://schemas.microsoft.com/office/powerpoint/2010/main" val="1608767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57A234C0-63F7-49D8-8C33-54955403EE09}"/>
              </a:ext>
            </a:extLst>
          </p:cNvPr>
          <p:cNvSpPr txBox="1"/>
          <p:nvPr/>
        </p:nvSpPr>
        <p:spPr>
          <a:xfrm>
            <a:off x="3347652" y="648628"/>
            <a:ext cx="54966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B1672B-E00C-4571-BF52-AEDF985D649A}"/>
              </a:ext>
            </a:extLst>
          </p:cNvPr>
          <p:cNvSpPr txBox="1"/>
          <p:nvPr/>
        </p:nvSpPr>
        <p:spPr>
          <a:xfrm>
            <a:off x="3086232" y="463962"/>
            <a:ext cx="60195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accent6">
                    <a:lumMod val="75000"/>
                  </a:schemeClr>
                </a:solidFill>
              </a:rPr>
              <a:t>Making a Hospital Website :</a:t>
            </a:r>
            <a:endParaRPr lang="en-IN" sz="40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56C276-116C-40F6-9FBE-CAFA2C379EA6}"/>
              </a:ext>
            </a:extLst>
          </p:cNvPr>
          <p:cNvSpPr txBox="1"/>
          <p:nvPr/>
        </p:nvSpPr>
        <p:spPr>
          <a:xfrm>
            <a:off x="854016" y="1397782"/>
            <a:ext cx="56447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u="sng" dirty="0">
                <a:solidFill>
                  <a:schemeClr val="accent5">
                    <a:lumMod val="50000"/>
                  </a:schemeClr>
                </a:solidFill>
              </a:rPr>
              <a:t>List of </a:t>
            </a:r>
            <a:r>
              <a:rPr lang="en-US" sz="3200" u="sng" dirty="0" err="1">
                <a:solidFill>
                  <a:schemeClr val="accent5">
                    <a:lumMod val="50000"/>
                  </a:schemeClr>
                </a:solidFill>
              </a:rPr>
              <a:t>laungages</a:t>
            </a:r>
            <a:r>
              <a:rPr lang="en-US" sz="3200" u="sng" dirty="0">
                <a:solidFill>
                  <a:schemeClr val="accent5">
                    <a:lumMod val="50000"/>
                  </a:schemeClr>
                </a:solidFill>
              </a:rPr>
              <a:t>/</a:t>
            </a:r>
            <a:r>
              <a:rPr lang="en-US" sz="3200" u="sng" dirty="0" err="1">
                <a:solidFill>
                  <a:schemeClr val="accent5">
                    <a:lumMod val="50000"/>
                  </a:schemeClr>
                </a:solidFill>
              </a:rPr>
              <a:t>softwares</a:t>
            </a:r>
            <a:r>
              <a:rPr lang="en-US" sz="3200" u="sng" dirty="0">
                <a:solidFill>
                  <a:schemeClr val="accent5">
                    <a:lumMod val="50000"/>
                  </a:schemeClr>
                </a:solidFill>
              </a:rPr>
              <a:t> used</a:t>
            </a:r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:</a:t>
            </a:r>
            <a:endParaRPr lang="en-IN" sz="32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D3A1EC-5717-4F77-ABBC-76D68F480985}"/>
              </a:ext>
            </a:extLst>
          </p:cNvPr>
          <p:cNvSpPr txBox="1"/>
          <p:nvPr/>
        </p:nvSpPr>
        <p:spPr>
          <a:xfrm>
            <a:off x="940648" y="2326963"/>
            <a:ext cx="589265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VS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XAMPP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HTML+CSS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SQL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Phpmyadmin</a:t>
            </a:r>
            <a:r>
              <a:rPr lang="en-US" sz="3200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(Localhost)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JavaScript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8102C4-E18F-4143-96C3-A0B9CC7FA8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994648" y="2438475"/>
            <a:ext cx="4256704" cy="26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05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C1702C-3E77-42A4-9096-A0CB56B52EB8}"/>
              </a:ext>
            </a:extLst>
          </p:cNvPr>
          <p:cNvSpPr txBox="1"/>
          <p:nvPr/>
        </p:nvSpPr>
        <p:spPr>
          <a:xfrm>
            <a:off x="4428771" y="1929820"/>
            <a:ext cx="7188739" cy="54812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fontAlgn="base">
              <a:lnSpc>
                <a:spcPct val="111000"/>
              </a:lnSpc>
              <a:spcAft>
                <a:spcPts val="1035"/>
              </a:spcAft>
              <a:buClr>
                <a:srgbClr val="000000"/>
              </a:buClr>
              <a:buSzPts val="1200"/>
              <a:buFont typeface="+mj-lt"/>
              <a:buAutoNum type="arabicPeriod"/>
            </a:pPr>
            <a:r>
              <a:rPr lang="en-IN" sz="2000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volini" panose="03000502040302020204" pitchFamily="66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system helps in lowering manual work done by the patients to get appointments of doctors in a single click. </a:t>
            </a:r>
          </a:p>
          <a:p>
            <a:pPr marL="342900" lvl="0" indent="-342900" algn="just" fontAlgn="base">
              <a:lnSpc>
                <a:spcPct val="111000"/>
              </a:lnSpc>
              <a:spcAft>
                <a:spcPts val="1035"/>
              </a:spcAft>
              <a:buClr>
                <a:srgbClr val="000000"/>
              </a:buClr>
              <a:buSzPts val="1200"/>
              <a:buFont typeface="+mj-lt"/>
              <a:buAutoNum type="arabicPeriod"/>
            </a:pPr>
            <a:r>
              <a:rPr lang="en-IN" sz="2000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volini" panose="03000502040302020204" pitchFamily="66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 helps in keeping the patients updated about the availability of doctors. </a:t>
            </a:r>
          </a:p>
          <a:p>
            <a:pPr marL="342900" indent="-342900" algn="just" fontAlgn="base">
              <a:lnSpc>
                <a:spcPct val="111000"/>
              </a:lnSpc>
              <a:spcAft>
                <a:spcPts val="1035"/>
              </a:spcAft>
              <a:buClr>
                <a:srgbClr val="000000"/>
              </a:buClr>
              <a:buSzPts val="1200"/>
              <a:buFont typeface="+mj-lt"/>
              <a:buAutoNum type="arabicPeriod"/>
            </a:pPr>
            <a:r>
              <a:rPr lang="en-IN" sz="20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volini" panose="03000502040302020204" pitchFamily="66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IN" sz="2000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volini" panose="03000502040302020204" pitchFamily="66" charset="0"/>
                <a:ea typeface="Times New Roman" panose="02020603050405020304" pitchFamily="18" charset="0"/>
                <a:cs typeface="Times New Roman" panose="02020603050405020304" pitchFamily="18" charset="0"/>
              </a:rPr>
              <a:t>t has become easy to get information through websites. </a:t>
            </a:r>
          </a:p>
          <a:p>
            <a:pPr marL="342900" indent="-342900" algn="just" fontAlgn="base">
              <a:lnSpc>
                <a:spcPct val="111000"/>
              </a:lnSpc>
              <a:spcAft>
                <a:spcPts val="1035"/>
              </a:spcAft>
              <a:buClr>
                <a:srgbClr val="000000"/>
              </a:buClr>
              <a:buSzPts val="1200"/>
              <a:buFont typeface="+mj-lt"/>
              <a:buAutoNum type="arabicPeriod"/>
            </a:pPr>
            <a:r>
              <a:rPr lang="en-IN" sz="2000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volini" panose="03000502040302020204" pitchFamily="66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 can </a:t>
            </a:r>
            <a:r>
              <a:rPr lang="en-IN" sz="20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volini" panose="03000502040302020204" pitchFamily="66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choose</a:t>
            </a:r>
            <a:r>
              <a:rPr lang="en-IN" sz="2000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volini" panose="03000502040302020204" pitchFamily="66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volini" panose="03000502040302020204" pitchFamily="66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doctor of our choice and we can consult to our doctor online.</a:t>
            </a:r>
            <a:endParaRPr lang="en-IN" sz="2000" u="none" strike="noStrike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fontAlgn="base">
              <a:lnSpc>
                <a:spcPct val="111000"/>
              </a:lnSpc>
              <a:spcAft>
                <a:spcPts val="1035"/>
              </a:spcAft>
              <a:buClr>
                <a:srgbClr val="000000"/>
              </a:buClr>
              <a:buSzPts val="1200"/>
              <a:buFont typeface="+mj-lt"/>
              <a:buAutoNum type="arabicPeriod"/>
            </a:pPr>
            <a:endParaRPr lang="en-IN" sz="1800" u="none" strike="noStrike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volini" panose="03000502040302020204" pitchFamily="66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 fontAlgn="base">
              <a:lnSpc>
                <a:spcPct val="111000"/>
              </a:lnSpc>
              <a:spcAft>
                <a:spcPts val="1035"/>
              </a:spcAft>
              <a:buClr>
                <a:srgbClr val="000000"/>
              </a:buClr>
              <a:buSzPts val="1200"/>
            </a:pPr>
            <a:endParaRPr lang="en-IN" sz="1800" u="none" strike="noStrike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volini" panose="03000502040302020204" pitchFamily="66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1090"/>
              </a:spcAft>
            </a:pPr>
            <a:r>
              <a:rPr lang="en-IN" sz="1800" dirty="0">
                <a:solidFill>
                  <a:srgbClr val="000000"/>
                </a:solidFill>
                <a:effectLst/>
                <a:latin typeface="Cavolini" panose="03000502040302020204" pitchFamily="66" charset="0"/>
                <a:ea typeface="Times New Roman" panose="02020603050405020304" pitchFamily="18" charset="0"/>
              </a:rPr>
              <a:t> </a:t>
            </a:r>
            <a:endParaRPr lang="en-IN" sz="18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117C7F-453A-4F06-B315-D1BE0253B59B}"/>
              </a:ext>
            </a:extLst>
          </p:cNvPr>
          <p:cNvSpPr txBox="1"/>
          <p:nvPr/>
        </p:nvSpPr>
        <p:spPr>
          <a:xfrm>
            <a:off x="3196724" y="603259"/>
            <a:ext cx="764171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>
                <a:solidFill>
                  <a:schemeClr val="accent6">
                    <a:lumMod val="75000"/>
                  </a:schemeClr>
                </a:solidFill>
                <a:effectLst/>
                <a:latin typeface="Eras Bold ITC" panose="020B0907030504020204" pitchFamily="34" charset="0"/>
              </a:rPr>
              <a:t>Advantages of </a:t>
            </a:r>
            <a:r>
              <a:rPr lang="en-US" sz="4000" u="sng" dirty="0">
                <a:solidFill>
                  <a:schemeClr val="accent6">
                    <a:lumMod val="75000"/>
                  </a:schemeClr>
                </a:solidFill>
                <a:latin typeface="Eras Bold ITC" panose="020B0907030504020204" pitchFamily="34" charset="0"/>
              </a:rPr>
              <a:t>our project :-</a:t>
            </a:r>
            <a:endParaRPr lang="en-IN" sz="2000" u="sn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26A200-D98A-444F-942A-4DA2E22262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91610" y="447811"/>
            <a:ext cx="4220041" cy="6410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701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5F54C90-4288-4564-BC7C-37CF8D7BBB86}"/>
              </a:ext>
            </a:extLst>
          </p:cNvPr>
          <p:cNvSpPr txBox="1"/>
          <p:nvPr/>
        </p:nvSpPr>
        <p:spPr>
          <a:xfrm>
            <a:off x="4488867" y="350365"/>
            <a:ext cx="220765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u="sng" dirty="0">
                <a:solidFill>
                  <a:srgbClr val="000000"/>
                </a:solidFill>
                <a:effectLst/>
                <a:latin typeface="Comic Sans MS" panose="030F0702030302020204" pitchFamily="66" charset="0"/>
                <a:ea typeface="Calibri" panose="020F0502020204030204" pitchFamily="34" charset="0"/>
              </a:rPr>
              <a:t>HOMEPAGE</a:t>
            </a:r>
            <a:endParaRPr lang="en-IN" sz="2800" dirty="0">
              <a:solidFill>
                <a:srgbClr val="000000"/>
              </a:solidFill>
              <a:effectLst/>
              <a:latin typeface="Comic Sans MS" panose="030F0702030302020204" pitchFamily="66" charset="0"/>
              <a:ea typeface="Calibri" panose="020F0502020204030204" pitchFamily="34" charset="0"/>
            </a:endParaRPr>
          </a:p>
          <a:p>
            <a:endParaRPr lang="en-IN" sz="2800" dirty="0">
              <a:latin typeface="Comic Sans MS" panose="030F0702030302020204" pitchFamily="66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E42C578-D878-4287-902D-CC7B758A84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871" y="1084570"/>
            <a:ext cx="9261401" cy="484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87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091D38-8995-4DAF-B623-428B00E63747}"/>
              </a:ext>
            </a:extLst>
          </p:cNvPr>
          <p:cNvSpPr txBox="1"/>
          <p:nvPr/>
        </p:nvSpPr>
        <p:spPr>
          <a:xfrm>
            <a:off x="4354830" y="233056"/>
            <a:ext cx="609447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u="sng" dirty="0">
                <a:solidFill>
                  <a:srgbClr val="000000"/>
                </a:solidFill>
                <a:effectLst/>
                <a:latin typeface="Comic Sans MS" panose="030F0702030302020204" pitchFamily="66" charset="0"/>
                <a:ea typeface="Calibri" panose="020F0502020204030204" pitchFamily="34" charset="0"/>
              </a:rPr>
              <a:t>DEPARTMENT</a:t>
            </a:r>
            <a:endParaRPr lang="en-IN" sz="2800" dirty="0">
              <a:solidFill>
                <a:srgbClr val="000000"/>
              </a:solidFill>
              <a:effectLst/>
              <a:latin typeface="Comic Sans MS" panose="030F0702030302020204" pitchFamily="66" charset="0"/>
              <a:ea typeface="Calibri" panose="020F0502020204030204" pitchFamily="34" charset="0"/>
            </a:endParaRPr>
          </a:p>
          <a:p>
            <a:endParaRPr lang="en-IN" sz="2800" dirty="0">
              <a:latin typeface="Comic Sans MS" panose="030F0702030302020204" pitchFamily="66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F1D6D3-E390-47E8-9631-F33AC7A0D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5909" y="970827"/>
            <a:ext cx="9900181" cy="491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588823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4B4B4B"/>
      </a:dk2>
      <a:lt2>
        <a:srgbClr val="B5B5B5"/>
      </a:lt2>
      <a:accent1>
        <a:srgbClr val="9AC43E"/>
      </a:accent1>
      <a:accent2>
        <a:srgbClr val="44BA98"/>
      </a:accent2>
      <a:accent3>
        <a:srgbClr val="43A9D9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892FADA9-420D-4323-A7A4-C1060166525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860</TotalTime>
  <Words>301</Words>
  <Application>Microsoft Office PowerPoint</Application>
  <PresentationFormat>Widescreen</PresentationFormat>
  <Paragraphs>50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9" baseType="lpstr">
      <vt:lpstr>Arial</vt:lpstr>
      <vt:lpstr>Calibri</vt:lpstr>
      <vt:lpstr>Candara</vt:lpstr>
      <vt:lpstr>Candara Light</vt:lpstr>
      <vt:lpstr>Caveat</vt:lpstr>
      <vt:lpstr>Cavolini</vt:lpstr>
      <vt:lpstr>Comic Sans MS</vt:lpstr>
      <vt:lpstr>Eras Bold ITC</vt:lpstr>
      <vt:lpstr>Poor Richard</vt:lpstr>
      <vt:lpstr>Times New Roman</vt:lpstr>
      <vt:lpstr>Tw Cen MT</vt:lpstr>
      <vt:lpstr>Wingdings</vt:lpstr>
      <vt:lpstr>Droplet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Mr. Zaman</dc:creator>
  <cp:lastModifiedBy>ABHISHEK</cp:lastModifiedBy>
  <cp:revision>72</cp:revision>
  <dcterms:created xsi:type="dcterms:W3CDTF">2020-09-22T10:33:07Z</dcterms:created>
  <dcterms:modified xsi:type="dcterms:W3CDTF">2021-07-15T04:30:10Z</dcterms:modified>
</cp:coreProperties>
</file>

<file path=docProps/thumbnail.jpeg>
</file>